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56" r:id="rId14"/>
    <p:sldId id="270" r:id="rId15"/>
    <p:sldId id="271" r:id="rId16"/>
    <p:sldId id="274" r:id="rId17"/>
    <p:sldId id="275" r:id="rId18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9B5C-9C98-4ACD-B261-21576CA2452C}" type="datetimeFigureOut">
              <a:rPr lang="lv-LV" smtClean="0"/>
              <a:t>13.11.2020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461F-F773-4E9E-8366-D2BA38FF48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634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9B5C-9C98-4ACD-B261-21576CA2452C}" type="datetimeFigureOut">
              <a:rPr lang="lv-LV" smtClean="0"/>
              <a:t>13.11.2020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461F-F773-4E9E-8366-D2BA38FF48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4147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9B5C-9C98-4ACD-B261-21576CA2452C}" type="datetimeFigureOut">
              <a:rPr lang="lv-LV" smtClean="0"/>
              <a:t>13.11.2020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461F-F773-4E9E-8366-D2BA38FF48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98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9B5C-9C98-4ACD-B261-21576CA2452C}" type="datetimeFigureOut">
              <a:rPr lang="lv-LV" smtClean="0"/>
              <a:t>13.11.2020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461F-F773-4E9E-8366-D2BA38FF48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155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9B5C-9C98-4ACD-B261-21576CA2452C}" type="datetimeFigureOut">
              <a:rPr lang="lv-LV" smtClean="0"/>
              <a:t>13.11.2020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461F-F773-4E9E-8366-D2BA38FF48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479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9B5C-9C98-4ACD-B261-21576CA2452C}" type="datetimeFigureOut">
              <a:rPr lang="lv-LV" smtClean="0"/>
              <a:t>13.11.2020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461F-F773-4E9E-8366-D2BA38FF48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029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9B5C-9C98-4ACD-B261-21576CA2452C}" type="datetimeFigureOut">
              <a:rPr lang="lv-LV" smtClean="0"/>
              <a:t>13.11.2020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461F-F773-4E9E-8366-D2BA38FF48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019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9B5C-9C98-4ACD-B261-21576CA2452C}" type="datetimeFigureOut">
              <a:rPr lang="lv-LV" smtClean="0"/>
              <a:t>13.11.2020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461F-F773-4E9E-8366-D2BA38FF48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068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9B5C-9C98-4ACD-B261-21576CA2452C}" type="datetimeFigureOut">
              <a:rPr lang="lv-LV" smtClean="0"/>
              <a:t>13.11.2020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461F-F773-4E9E-8366-D2BA38FF48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6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9B5C-9C98-4ACD-B261-21576CA2452C}" type="datetimeFigureOut">
              <a:rPr lang="lv-LV" smtClean="0"/>
              <a:t>13.11.2020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461F-F773-4E9E-8366-D2BA38FF48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692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9B5C-9C98-4ACD-B261-21576CA2452C}" type="datetimeFigureOut">
              <a:rPr lang="lv-LV" smtClean="0"/>
              <a:t>13.11.2020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461F-F773-4E9E-8366-D2BA38FF48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558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59B5C-9C98-4ACD-B261-21576CA2452C}" type="datetimeFigureOut">
              <a:rPr lang="lv-LV" smtClean="0"/>
              <a:t>13.11.2020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5461F-F773-4E9E-8366-D2BA38FF48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075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lv-LV" sz="9600" b="1" dirty="0" smtClean="0"/>
              <a:t>RUCAVAS BAPTISTU DRAUDZE</a:t>
            </a:r>
            <a:endParaRPr lang="lv-LV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995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Desktop\IMG-20190914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00" y="0"/>
            <a:ext cx="919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55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\Desktop\P1000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" y="188640"/>
            <a:ext cx="9023894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\Desktop\IMG-20190803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" y="-34815"/>
            <a:ext cx="9073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99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08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C\Desktop\P1000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-15846"/>
            <a:ext cx="9145016" cy="70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26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C\Desktop\P1000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7" y="17690"/>
            <a:ext cx="90010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06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5362" name="Picture 2" descr="C:\Users\PC\Desktop\IMG-20190914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14" y="129618"/>
            <a:ext cx="9144000" cy="675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90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v-LV" sz="10000" b="1" dirty="0" smtClean="0"/>
              <a:t>PALDIES PAR JŪSU ZIEDOJUMIEM!</a:t>
            </a:r>
            <a:endParaRPr lang="lv-LV" sz="10000" b="1" dirty="0"/>
          </a:p>
        </p:txBody>
      </p:sp>
    </p:spTree>
    <p:extLst>
      <p:ext uri="{BB962C8B-B14F-4D97-AF65-F5344CB8AC3E}">
        <p14:creationId xmlns:p14="http://schemas.microsoft.com/office/powerpoint/2010/main" val="247667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C\Desktop\Babt.b.,bruģi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97" y="0"/>
            <a:ext cx="91937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7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DSC_0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752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DSC_232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7362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45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DSC_2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22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DSC01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30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DSC_0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" y="0"/>
            <a:ext cx="91166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4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esktop\IMG-20181218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4191000"/>
            <a:ext cx="11430000" cy="15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0995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\Desktop\P1000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6" y="-30765"/>
            <a:ext cx="9313035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554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</Words>
  <Application>Microsoft Office PowerPoint</Application>
  <PresentationFormat>On-screen Show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RUCAVAS BAPTISTU DRAUDZE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</cp:revision>
  <dcterms:created xsi:type="dcterms:W3CDTF">2020-11-13T18:23:47Z</dcterms:created>
  <dcterms:modified xsi:type="dcterms:W3CDTF">2020-11-13T18:48:58Z</dcterms:modified>
</cp:coreProperties>
</file>